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84" r:id="rId4"/>
    <p:sldId id="282" r:id="rId5"/>
    <p:sldId id="280" r:id="rId6"/>
    <p:sldId id="285" r:id="rId7"/>
    <p:sldId id="286" r:id="rId8"/>
    <p:sldId id="287" r:id="rId9"/>
    <p:sldId id="291" r:id="rId10"/>
    <p:sldId id="292" r:id="rId11"/>
    <p:sldId id="288" r:id="rId12"/>
    <p:sldId id="289" r:id="rId13"/>
    <p:sldId id="295" r:id="rId14"/>
    <p:sldId id="293" r:id="rId15"/>
    <p:sldId id="283" r:id="rId16"/>
    <p:sldId id="294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6" r:id="rId27"/>
    <p:sldId id="308" r:id="rId28"/>
    <p:sldId id="310" r:id="rId29"/>
    <p:sldId id="311" r:id="rId30"/>
    <p:sldId id="312" r:id="rId31"/>
    <p:sldId id="317" r:id="rId32"/>
    <p:sldId id="313" r:id="rId33"/>
    <p:sldId id="314" r:id="rId34"/>
    <p:sldId id="315" r:id="rId35"/>
    <p:sldId id="316" r:id="rId36"/>
    <p:sldId id="309" r:id="rId37"/>
    <p:sldId id="325" r:id="rId38"/>
    <p:sldId id="318" r:id="rId39"/>
    <p:sldId id="319" r:id="rId40"/>
    <p:sldId id="320" r:id="rId41"/>
    <p:sldId id="321" r:id="rId42"/>
    <p:sldId id="322" r:id="rId43"/>
    <p:sldId id="27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IAN" initials="C" lastIdx="2" clrIdx="0">
    <p:extLst>
      <p:ext uri="{19B8F6BF-5375-455C-9EA6-DF929625EA0E}">
        <p15:presenceInfo xmlns:p15="http://schemas.microsoft.com/office/powerpoint/2012/main" userId="ChoiJ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D7"/>
    <a:srgbClr val="4472C4"/>
    <a:srgbClr val="2668B0"/>
    <a:srgbClr val="1943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272" autoAdjust="0"/>
  </p:normalViewPr>
  <p:slideViewPr>
    <p:cSldViewPr snapToGrid="0">
      <p:cViewPr>
        <p:scale>
          <a:sx n="66" d="100"/>
          <a:sy n="66" d="100"/>
        </p:scale>
        <p:origin x="4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ECA4F-9DEC-4336-8361-D1931FDA415C}" type="doc">
      <dgm:prSet loTypeId="urn:microsoft.com/office/officeart/2005/8/layout/chart3" loCatId="cycle" qsTypeId="urn:microsoft.com/office/officeart/2005/8/quickstyle/3d9" qsCatId="3D" csTypeId="urn:microsoft.com/office/officeart/2005/8/colors/colorful4" csCatId="colorful" phldr="1"/>
      <dgm:spPr/>
    </dgm:pt>
    <dgm:pt modelId="{5FE1381C-E726-4FB2-957D-BBB595D34E73}">
      <dgm:prSet phldrT="[텍스트]"/>
      <dgm:spPr/>
      <dgm:t>
        <a:bodyPr/>
        <a:lstStyle/>
        <a:p>
          <a:pPr latinLnBrk="1"/>
          <a:r>
            <a:rPr lang="en-US" altLang="ko-KR" dirty="0" smtClean="0"/>
            <a:t>windows</a:t>
          </a:r>
          <a:endParaRPr lang="ko-KR" altLang="en-US" dirty="0"/>
        </a:p>
      </dgm:t>
    </dgm:pt>
    <dgm:pt modelId="{23D8A0B4-CA04-461E-AD2E-6B4D69C8C8DB}" type="par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CDB01DFC-DDA2-4991-BEE0-1D0B957EC80A}" type="sib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7B16B867-F3FA-4F5C-90D5-640B1E8D8F7F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linux</a:t>
          </a:r>
          <a:endParaRPr lang="ko-KR" altLang="en-US" dirty="0"/>
        </a:p>
      </dgm:t>
    </dgm:pt>
    <dgm:pt modelId="{0328BE13-84B6-431D-A99D-4E8AD4F872ED}" type="par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C8172A09-80F0-4ACF-84AD-4C0A54B10862}" type="sib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850E3132-0CBE-43F7-B855-A22F0DB92E33}">
      <dgm:prSet phldrT="[텍스트]"/>
      <dgm:spPr/>
      <dgm:t>
        <a:bodyPr/>
        <a:lstStyle/>
        <a:p>
          <a:pPr latinLnBrk="1"/>
          <a:r>
            <a:rPr lang="en-US" altLang="ko-KR" dirty="0" smtClean="0"/>
            <a:t>mac</a:t>
          </a:r>
          <a:endParaRPr lang="ko-KR" altLang="en-US" dirty="0"/>
        </a:p>
      </dgm:t>
    </dgm:pt>
    <dgm:pt modelId="{7D82E514-8DB3-4E22-9569-92B441D356FB}" type="par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4EF9DEED-C8F8-469D-AF16-AA1B6FC68AE4}" type="sib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EC3F6545-F03A-4425-9CDD-71A02B392F1D}" type="pres">
      <dgm:prSet presAssocID="{E60ECA4F-9DEC-4336-8361-D1931FDA415C}" presName="compositeShape" presStyleCnt="0">
        <dgm:presLayoutVars>
          <dgm:chMax val="7"/>
          <dgm:dir/>
          <dgm:resizeHandles val="exact"/>
        </dgm:presLayoutVars>
      </dgm:prSet>
      <dgm:spPr/>
    </dgm:pt>
    <dgm:pt modelId="{4BE72256-8B1B-483B-9ACF-22714084E5F7}" type="pres">
      <dgm:prSet presAssocID="{E60ECA4F-9DEC-4336-8361-D1931FDA415C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0F96C70-3FFA-4B5B-BEF1-6E88FE0F4BFE}" type="pres">
      <dgm:prSet presAssocID="{E60ECA4F-9DEC-4336-8361-D1931FDA415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395357-4B12-4D5A-A5CD-C14FC26BECEB}" type="pres">
      <dgm:prSet presAssocID="{E60ECA4F-9DEC-4336-8361-D1931FDA415C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9FBE514-6829-4133-8DBC-1D30FDE4C924}" type="pres">
      <dgm:prSet presAssocID="{E60ECA4F-9DEC-4336-8361-D1931FDA415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550B9D-AA7D-42AF-B5AE-D07BFD2AD00B}" type="pres">
      <dgm:prSet presAssocID="{E60ECA4F-9DEC-4336-8361-D1931FDA415C}" presName="wedge3" presStyleLbl="node1" presStyleIdx="2" presStyleCnt="3"/>
      <dgm:spPr/>
    </dgm:pt>
    <dgm:pt modelId="{117C2702-2F16-44EF-BCE4-3EBF539372A3}" type="pres">
      <dgm:prSet presAssocID="{E60ECA4F-9DEC-4336-8361-D1931FDA415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F0501E-F3A8-4BD4-8787-BA9083A8E6CF}" type="presOf" srcId="{850E3132-0CBE-43F7-B855-A22F0DB92E33}" destId="{16550B9D-AA7D-42AF-B5AE-D07BFD2AD00B}" srcOrd="0" destOrd="0" presId="urn:microsoft.com/office/officeart/2005/8/layout/chart3"/>
    <dgm:cxn modelId="{3267FC25-D4D4-493F-A8F0-567179F5727F}" type="presOf" srcId="{5FE1381C-E726-4FB2-957D-BBB595D34E73}" destId="{A0F96C70-3FFA-4B5B-BEF1-6E88FE0F4BFE}" srcOrd="1" destOrd="0" presId="urn:microsoft.com/office/officeart/2005/8/layout/chart3"/>
    <dgm:cxn modelId="{253B6F75-21FD-4E12-AB82-8C94D37B24C8}" srcId="{E60ECA4F-9DEC-4336-8361-D1931FDA415C}" destId="{7B16B867-F3FA-4F5C-90D5-640B1E8D8F7F}" srcOrd="1" destOrd="0" parTransId="{0328BE13-84B6-431D-A99D-4E8AD4F872ED}" sibTransId="{C8172A09-80F0-4ACF-84AD-4C0A54B10862}"/>
    <dgm:cxn modelId="{0174F4DF-C06D-49AA-8FC7-D1E4BFD06FCE}" type="presOf" srcId="{7B16B867-F3FA-4F5C-90D5-640B1E8D8F7F}" destId="{59FBE514-6829-4133-8DBC-1D30FDE4C924}" srcOrd="1" destOrd="0" presId="urn:microsoft.com/office/officeart/2005/8/layout/chart3"/>
    <dgm:cxn modelId="{3777C5A8-A108-4D88-A4A7-978DEC94601A}" type="presOf" srcId="{850E3132-0CBE-43F7-B855-A22F0DB92E33}" destId="{117C2702-2F16-44EF-BCE4-3EBF539372A3}" srcOrd="1" destOrd="0" presId="urn:microsoft.com/office/officeart/2005/8/layout/chart3"/>
    <dgm:cxn modelId="{4F52B631-3E8B-49E8-8D5F-68084E5F17F0}" srcId="{E60ECA4F-9DEC-4336-8361-D1931FDA415C}" destId="{5FE1381C-E726-4FB2-957D-BBB595D34E73}" srcOrd="0" destOrd="0" parTransId="{23D8A0B4-CA04-461E-AD2E-6B4D69C8C8DB}" sibTransId="{CDB01DFC-DDA2-4991-BEE0-1D0B957EC80A}"/>
    <dgm:cxn modelId="{8079C9A7-4610-4DB8-A7C8-B7C06DA04C28}" type="presOf" srcId="{E60ECA4F-9DEC-4336-8361-D1931FDA415C}" destId="{EC3F6545-F03A-4425-9CDD-71A02B392F1D}" srcOrd="0" destOrd="0" presId="urn:microsoft.com/office/officeart/2005/8/layout/chart3"/>
    <dgm:cxn modelId="{7DAB3E34-3C9A-43F7-8808-67E64F65C526}" type="presOf" srcId="{7B16B867-F3FA-4F5C-90D5-640B1E8D8F7F}" destId="{CD395357-4B12-4D5A-A5CD-C14FC26BECEB}" srcOrd="0" destOrd="0" presId="urn:microsoft.com/office/officeart/2005/8/layout/chart3"/>
    <dgm:cxn modelId="{50A45A16-5066-4FB1-8879-B6E67964DCC2}" srcId="{E60ECA4F-9DEC-4336-8361-D1931FDA415C}" destId="{850E3132-0CBE-43F7-B855-A22F0DB92E33}" srcOrd="2" destOrd="0" parTransId="{7D82E514-8DB3-4E22-9569-92B441D356FB}" sibTransId="{4EF9DEED-C8F8-469D-AF16-AA1B6FC68AE4}"/>
    <dgm:cxn modelId="{CF42175C-B3D7-4EA4-8108-D8D124BCDF0B}" type="presOf" srcId="{5FE1381C-E726-4FB2-957D-BBB595D34E73}" destId="{4BE72256-8B1B-483B-9ACF-22714084E5F7}" srcOrd="0" destOrd="0" presId="urn:microsoft.com/office/officeart/2005/8/layout/chart3"/>
    <dgm:cxn modelId="{5749B3FD-7A3C-4C39-A946-D4DBC76BFDC7}" type="presParOf" srcId="{EC3F6545-F03A-4425-9CDD-71A02B392F1D}" destId="{4BE72256-8B1B-483B-9ACF-22714084E5F7}" srcOrd="0" destOrd="0" presId="urn:microsoft.com/office/officeart/2005/8/layout/chart3"/>
    <dgm:cxn modelId="{6C8C229B-7675-4D2C-8273-196BAFE9155A}" type="presParOf" srcId="{EC3F6545-F03A-4425-9CDD-71A02B392F1D}" destId="{A0F96C70-3FFA-4B5B-BEF1-6E88FE0F4BFE}" srcOrd="1" destOrd="0" presId="urn:microsoft.com/office/officeart/2005/8/layout/chart3"/>
    <dgm:cxn modelId="{A654EF0A-300A-426C-99D6-B4971C05E9F5}" type="presParOf" srcId="{EC3F6545-F03A-4425-9CDD-71A02B392F1D}" destId="{CD395357-4B12-4D5A-A5CD-C14FC26BECEB}" srcOrd="2" destOrd="0" presId="urn:microsoft.com/office/officeart/2005/8/layout/chart3"/>
    <dgm:cxn modelId="{298AFD97-5A52-4838-8D8D-0CEE1C0FDB16}" type="presParOf" srcId="{EC3F6545-F03A-4425-9CDD-71A02B392F1D}" destId="{59FBE514-6829-4133-8DBC-1D30FDE4C924}" srcOrd="3" destOrd="0" presId="urn:microsoft.com/office/officeart/2005/8/layout/chart3"/>
    <dgm:cxn modelId="{1C810031-FC39-42EC-89F6-B209D646CB9D}" type="presParOf" srcId="{EC3F6545-F03A-4425-9CDD-71A02B392F1D}" destId="{16550B9D-AA7D-42AF-B5AE-D07BFD2AD00B}" srcOrd="4" destOrd="0" presId="urn:microsoft.com/office/officeart/2005/8/layout/chart3"/>
    <dgm:cxn modelId="{BDECBE31-6E55-4AE9-87D0-4E3313EBFA54}" type="presParOf" srcId="{EC3F6545-F03A-4425-9CDD-71A02B392F1D}" destId="{117C2702-2F16-44EF-BCE4-3EBF539372A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0ECA4F-9DEC-4336-8361-D1931FDA415C}" type="doc">
      <dgm:prSet loTypeId="urn:microsoft.com/office/officeart/2005/8/layout/chart3" loCatId="cycle" qsTypeId="urn:microsoft.com/office/officeart/2005/8/quickstyle/3d9" qsCatId="3D" csTypeId="urn:microsoft.com/office/officeart/2005/8/colors/colorful1" csCatId="colorful" phldr="1"/>
      <dgm:spPr/>
    </dgm:pt>
    <dgm:pt modelId="{5FE1381C-E726-4FB2-957D-BBB595D34E73}">
      <dgm:prSet phldrT="[텍스트]"/>
      <dgm:spPr/>
      <dgm:t>
        <a:bodyPr/>
        <a:lstStyle/>
        <a:p>
          <a:pPr latinLnBrk="1"/>
          <a:r>
            <a:rPr lang="en-US" altLang="ko-KR" dirty="0" smtClean="0"/>
            <a:t>Python</a:t>
          </a:r>
          <a:endParaRPr lang="ko-KR" altLang="en-US" dirty="0"/>
        </a:p>
      </dgm:t>
    </dgm:pt>
    <dgm:pt modelId="{23D8A0B4-CA04-461E-AD2E-6B4D69C8C8DB}" type="par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CDB01DFC-DDA2-4991-BEE0-1D0B957EC80A}" type="sib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7B16B867-F3FA-4F5C-90D5-640B1E8D8F7F}">
      <dgm:prSet phldrT="[텍스트]"/>
      <dgm:spPr/>
      <dgm:t>
        <a:bodyPr/>
        <a:lstStyle/>
        <a:p>
          <a:pPr latinLnBrk="1"/>
          <a:r>
            <a:rPr lang="en-US" altLang="ko-KR" dirty="0" smtClean="0"/>
            <a:t>java</a:t>
          </a:r>
          <a:endParaRPr lang="ko-KR" altLang="en-US" dirty="0"/>
        </a:p>
      </dgm:t>
    </dgm:pt>
    <dgm:pt modelId="{0328BE13-84B6-431D-A99D-4E8AD4F872ED}" type="par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C8172A09-80F0-4ACF-84AD-4C0A54B10862}" type="sib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850E3132-0CBE-43F7-B855-A22F0DB92E33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php</a:t>
          </a:r>
          <a:endParaRPr lang="ko-KR" altLang="en-US" dirty="0"/>
        </a:p>
      </dgm:t>
    </dgm:pt>
    <dgm:pt modelId="{7D82E514-8DB3-4E22-9569-92B441D356FB}" type="par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4EF9DEED-C8F8-469D-AF16-AA1B6FC68AE4}" type="sib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53575FB5-C006-41CB-A76B-D154F1C4C1AD}">
      <dgm:prSet phldrT="[텍스트]"/>
      <dgm:spPr/>
      <dgm:t>
        <a:bodyPr/>
        <a:lstStyle/>
        <a:p>
          <a:pPr latinLnBrk="1"/>
          <a:r>
            <a:rPr lang="en-US" altLang="ko-KR" dirty="0" smtClean="0"/>
            <a:t>c</a:t>
          </a:r>
          <a:endParaRPr lang="ko-KR" altLang="en-US" dirty="0"/>
        </a:p>
      </dgm:t>
    </dgm:pt>
    <dgm:pt modelId="{89BD774C-E7A9-47E7-821B-E0E4D4585824}" type="parTrans" cxnId="{37D12D02-831B-4A09-A674-333997E907D5}">
      <dgm:prSet/>
      <dgm:spPr/>
      <dgm:t>
        <a:bodyPr/>
        <a:lstStyle/>
        <a:p>
          <a:pPr latinLnBrk="1"/>
          <a:endParaRPr lang="ko-KR" altLang="en-US"/>
        </a:p>
      </dgm:t>
    </dgm:pt>
    <dgm:pt modelId="{06D60C38-12D2-4439-BEEA-2767810DF149}" type="sibTrans" cxnId="{37D12D02-831B-4A09-A674-333997E907D5}">
      <dgm:prSet/>
      <dgm:spPr/>
      <dgm:t>
        <a:bodyPr/>
        <a:lstStyle/>
        <a:p>
          <a:pPr latinLnBrk="1"/>
          <a:endParaRPr lang="ko-KR" altLang="en-US"/>
        </a:p>
      </dgm:t>
    </dgm:pt>
    <dgm:pt modelId="{EC3F6545-F03A-4425-9CDD-71A02B392F1D}" type="pres">
      <dgm:prSet presAssocID="{E60ECA4F-9DEC-4336-8361-D1931FDA415C}" presName="compositeShape" presStyleCnt="0">
        <dgm:presLayoutVars>
          <dgm:chMax val="7"/>
          <dgm:dir/>
          <dgm:resizeHandles val="exact"/>
        </dgm:presLayoutVars>
      </dgm:prSet>
      <dgm:spPr/>
    </dgm:pt>
    <dgm:pt modelId="{4BE72256-8B1B-483B-9ACF-22714084E5F7}" type="pres">
      <dgm:prSet presAssocID="{E60ECA4F-9DEC-4336-8361-D1931FDA415C}" presName="wedge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0F96C70-3FFA-4B5B-BEF1-6E88FE0F4BFE}" type="pres">
      <dgm:prSet presAssocID="{E60ECA4F-9DEC-4336-8361-D1931FDA415C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395357-4B12-4D5A-A5CD-C14FC26BECEB}" type="pres">
      <dgm:prSet presAssocID="{E60ECA4F-9DEC-4336-8361-D1931FDA415C}" presName="wedge2" presStyleLbl="node1" presStyleIdx="1" presStyleCnt="4" custLinFactNeighborX="19142" custLinFactNeighborY="15310"/>
      <dgm:spPr/>
    </dgm:pt>
    <dgm:pt modelId="{59FBE514-6829-4133-8DBC-1D30FDE4C924}" type="pres">
      <dgm:prSet presAssocID="{E60ECA4F-9DEC-4336-8361-D1931FDA415C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6550B9D-AA7D-42AF-B5AE-D07BFD2AD00B}" type="pres">
      <dgm:prSet presAssocID="{E60ECA4F-9DEC-4336-8361-D1931FDA415C}" presName="wedge3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17C2702-2F16-44EF-BCE4-3EBF539372A3}" type="pres">
      <dgm:prSet presAssocID="{E60ECA4F-9DEC-4336-8361-D1931FDA415C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7DC7F1-2B4A-414E-A32F-0C3FBCF14CA3}" type="pres">
      <dgm:prSet presAssocID="{E60ECA4F-9DEC-4336-8361-D1931FDA415C}" presName="wedge4" presStyleLbl="node1" presStyleIdx="3" presStyleCnt="4"/>
      <dgm:spPr/>
    </dgm:pt>
    <dgm:pt modelId="{C14214AF-8C24-49D6-9546-BC6A80D8AC8D}" type="pres">
      <dgm:prSet presAssocID="{E60ECA4F-9DEC-4336-8361-D1931FDA415C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02455B-238C-4758-9E2D-065A8A44B6F3}" type="presOf" srcId="{53575FB5-C006-41CB-A76B-D154F1C4C1AD}" destId="{59FBE514-6829-4133-8DBC-1D30FDE4C924}" srcOrd="1" destOrd="0" presId="urn:microsoft.com/office/officeart/2005/8/layout/chart3"/>
    <dgm:cxn modelId="{253B6F75-21FD-4E12-AB82-8C94D37B24C8}" srcId="{E60ECA4F-9DEC-4336-8361-D1931FDA415C}" destId="{7B16B867-F3FA-4F5C-90D5-640B1E8D8F7F}" srcOrd="2" destOrd="0" parTransId="{0328BE13-84B6-431D-A99D-4E8AD4F872ED}" sibTransId="{C8172A09-80F0-4ACF-84AD-4C0A54B10862}"/>
    <dgm:cxn modelId="{B6F1E73A-8D11-4057-9D10-619CA652F4EB}" type="presOf" srcId="{850E3132-0CBE-43F7-B855-A22F0DB92E33}" destId="{C14214AF-8C24-49D6-9546-BC6A80D8AC8D}" srcOrd="1" destOrd="0" presId="urn:microsoft.com/office/officeart/2005/8/layout/chart3"/>
    <dgm:cxn modelId="{37D12D02-831B-4A09-A674-333997E907D5}" srcId="{E60ECA4F-9DEC-4336-8361-D1931FDA415C}" destId="{53575FB5-C006-41CB-A76B-D154F1C4C1AD}" srcOrd="1" destOrd="0" parTransId="{89BD774C-E7A9-47E7-821B-E0E4D4585824}" sibTransId="{06D60C38-12D2-4439-BEEA-2767810DF149}"/>
    <dgm:cxn modelId="{F85631F1-7A75-4893-BCC7-129459C9636A}" type="presOf" srcId="{7B16B867-F3FA-4F5C-90D5-640B1E8D8F7F}" destId="{16550B9D-AA7D-42AF-B5AE-D07BFD2AD00B}" srcOrd="0" destOrd="0" presId="urn:microsoft.com/office/officeart/2005/8/layout/chart3"/>
    <dgm:cxn modelId="{F2B78ED7-3BFF-45A8-8E6B-20883636D926}" type="presOf" srcId="{53575FB5-C006-41CB-A76B-D154F1C4C1AD}" destId="{CD395357-4B12-4D5A-A5CD-C14FC26BECEB}" srcOrd="0" destOrd="0" presId="urn:microsoft.com/office/officeart/2005/8/layout/chart3"/>
    <dgm:cxn modelId="{3267FC25-D4D4-493F-A8F0-567179F5727F}" type="presOf" srcId="{5FE1381C-E726-4FB2-957D-BBB595D34E73}" destId="{A0F96C70-3FFA-4B5B-BEF1-6E88FE0F4BFE}" srcOrd="1" destOrd="0" presId="urn:microsoft.com/office/officeart/2005/8/layout/chart3"/>
    <dgm:cxn modelId="{4F52B631-3E8B-49E8-8D5F-68084E5F17F0}" srcId="{E60ECA4F-9DEC-4336-8361-D1931FDA415C}" destId="{5FE1381C-E726-4FB2-957D-BBB595D34E73}" srcOrd="0" destOrd="0" parTransId="{23D8A0B4-CA04-461E-AD2E-6B4D69C8C8DB}" sibTransId="{CDB01DFC-DDA2-4991-BEE0-1D0B957EC80A}"/>
    <dgm:cxn modelId="{2E8B1FCC-3DFD-4B6C-9D1B-9B06C97F86C6}" type="presOf" srcId="{7B16B867-F3FA-4F5C-90D5-640B1E8D8F7F}" destId="{117C2702-2F16-44EF-BCE4-3EBF539372A3}" srcOrd="1" destOrd="0" presId="urn:microsoft.com/office/officeart/2005/8/layout/chart3"/>
    <dgm:cxn modelId="{50A45A16-5066-4FB1-8879-B6E67964DCC2}" srcId="{E60ECA4F-9DEC-4336-8361-D1931FDA415C}" destId="{850E3132-0CBE-43F7-B855-A22F0DB92E33}" srcOrd="3" destOrd="0" parTransId="{7D82E514-8DB3-4E22-9569-92B441D356FB}" sibTransId="{4EF9DEED-C8F8-469D-AF16-AA1B6FC68AE4}"/>
    <dgm:cxn modelId="{CF42175C-B3D7-4EA4-8108-D8D124BCDF0B}" type="presOf" srcId="{5FE1381C-E726-4FB2-957D-BBB595D34E73}" destId="{4BE72256-8B1B-483B-9ACF-22714084E5F7}" srcOrd="0" destOrd="0" presId="urn:microsoft.com/office/officeart/2005/8/layout/chart3"/>
    <dgm:cxn modelId="{30899401-E365-432C-8081-B09926B28DAF}" type="presOf" srcId="{850E3132-0CBE-43F7-B855-A22F0DB92E33}" destId="{147DC7F1-2B4A-414E-A32F-0C3FBCF14CA3}" srcOrd="0" destOrd="0" presId="urn:microsoft.com/office/officeart/2005/8/layout/chart3"/>
    <dgm:cxn modelId="{8079C9A7-4610-4DB8-A7C8-B7C06DA04C28}" type="presOf" srcId="{E60ECA4F-9DEC-4336-8361-D1931FDA415C}" destId="{EC3F6545-F03A-4425-9CDD-71A02B392F1D}" srcOrd="0" destOrd="0" presId="urn:microsoft.com/office/officeart/2005/8/layout/chart3"/>
    <dgm:cxn modelId="{5749B3FD-7A3C-4C39-A946-D4DBC76BFDC7}" type="presParOf" srcId="{EC3F6545-F03A-4425-9CDD-71A02B392F1D}" destId="{4BE72256-8B1B-483B-9ACF-22714084E5F7}" srcOrd="0" destOrd="0" presId="urn:microsoft.com/office/officeart/2005/8/layout/chart3"/>
    <dgm:cxn modelId="{6C8C229B-7675-4D2C-8273-196BAFE9155A}" type="presParOf" srcId="{EC3F6545-F03A-4425-9CDD-71A02B392F1D}" destId="{A0F96C70-3FFA-4B5B-BEF1-6E88FE0F4BFE}" srcOrd="1" destOrd="0" presId="urn:microsoft.com/office/officeart/2005/8/layout/chart3"/>
    <dgm:cxn modelId="{A654EF0A-300A-426C-99D6-B4971C05E9F5}" type="presParOf" srcId="{EC3F6545-F03A-4425-9CDD-71A02B392F1D}" destId="{CD395357-4B12-4D5A-A5CD-C14FC26BECEB}" srcOrd="2" destOrd="0" presId="urn:microsoft.com/office/officeart/2005/8/layout/chart3"/>
    <dgm:cxn modelId="{298AFD97-5A52-4838-8D8D-0CEE1C0FDB16}" type="presParOf" srcId="{EC3F6545-F03A-4425-9CDD-71A02B392F1D}" destId="{59FBE514-6829-4133-8DBC-1D30FDE4C924}" srcOrd="3" destOrd="0" presId="urn:microsoft.com/office/officeart/2005/8/layout/chart3"/>
    <dgm:cxn modelId="{1C810031-FC39-42EC-89F6-B209D646CB9D}" type="presParOf" srcId="{EC3F6545-F03A-4425-9CDD-71A02B392F1D}" destId="{16550B9D-AA7D-42AF-B5AE-D07BFD2AD00B}" srcOrd="4" destOrd="0" presId="urn:microsoft.com/office/officeart/2005/8/layout/chart3"/>
    <dgm:cxn modelId="{BDECBE31-6E55-4AE9-87D0-4E3313EBFA54}" type="presParOf" srcId="{EC3F6545-F03A-4425-9CDD-71A02B392F1D}" destId="{117C2702-2F16-44EF-BCE4-3EBF539372A3}" srcOrd="5" destOrd="0" presId="urn:microsoft.com/office/officeart/2005/8/layout/chart3"/>
    <dgm:cxn modelId="{C9EFA536-C997-4EA2-8716-E288855CF75D}" type="presParOf" srcId="{EC3F6545-F03A-4425-9CDD-71A02B392F1D}" destId="{147DC7F1-2B4A-414E-A32F-0C3FBCF14CA3}" srcOrd="6" destOrd="0" presId="urn:microsoft.com/office/officeart/2005/8/layout/chart3"/>
    <dgm:cxn modelId="{4DCEBD08-D753-44F4-8B62-AE03BE8FB668}" type="presParOf" srcId="{EC3F6545-F03A-4425-9CDD-71A02B392F1D}" destId="{C14214AF-8C24-49D6-9546-BC6A80D8AC8D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ECA4F-9DEC-4336-8361-D1931FDA415C}" type="doc">
      <dgm:prSet loTypeId="urn:microsoft.com/office/officeart/2005/8/layout/chart3" loCatId="cycle" qsTypeId="urn:microsoft.com/office/officeart/2005/8/quickstyle/3d9" qsCatId="3D" csTypeId="urn:microsoft.com/office/officeart/2005/8/colors/colorful5" csCatId="colorful" phldr="1"/>
      <dgm:spPr/>
    </dgm:pt>
    <dgm:pt modelId="{5FE1381C-E726-4FB2-957D-BBB595D34E73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mysql</a:t>
          </a:r>
          <a:endParaRPr lang="ko-KR" altLang="en-US" dirty="0"/>
        </a:p>
      </dgm:t>
    </dgm:pt>
    <dgm:pt modelId="{23D8A0B4-CA04-461E-AD2E-6B4D69C8C8DB}" type="par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CDB01DFC-DDA2-4991-BEE0-1D0B957EC80A}" type="sibTrans" cxnId="{4F52B631-3E8B-49E8-8D5F-68084E5F17F0}">
      <dgm:prSet/>
      <dgm:spPr/>
      <dgm:t>
        <a:bodyPr/>
        <a:lstStyle/>
        <a:p>
          <a:pPr latinLnBrk="1"/>
          <a:endParaRPr lang="ko-KR" altLang="en-US"/>
        </a:p>
      </dgm:t>
    </dgm:pt>
    <dgm:pt modelId="{7B16B867-F3FA-4F5C-90D5-640B1E8D8F7F}">
      <dgm:prSet phldrT="[텍스트]"/>
      <dgm:spPr/>
      <dgm:t>
        <a:bodyPr/>
        <a:lstStyle/>
        <a:p>
          <a:pPr latinLnBrk="1"/>
          <a:r>
            <a:rPr lang="en-US" altLang="ko-KR" dirty="0" smtClean="0"/>
            <a:t>oracle</a:t>
          </a:r>
          <a:endParaRPr lang="ko-KR" altLang="en-US" dirty="0"/>
        </a:p>
      </dgm:t>
    </dgm:pt>
    <dgm:pt modelId="{0328BE13-84B6-431D-A99D-4E8AD4F872ED}" type="par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C8172A09-80F0-4ACF-84AD-4C0A54B10862}" type="sibTrans" cxnId="{253B6F75-21FD-4E12-AB82-8C94D37B24C8}">
      <dgm:prSet/>
      <dgm:spPr/>
      <dgm:t>
        <a:bodyPr/>
        <a:lstStyle/>
        <a:p>
          <a:pPr latinLnBrk="1"/>
          <a:endParaRPr lang="ko-KR" altLang="en-US"/>
        </a:p>
      </dgm:t>
    </dgm:pt>
    <dgm:pt modelId="{850E3132-0CBE-43F7-B855-A22F0DB92E33}">
      <dgm:prSet phldrT="[텍스트]"/>
      <dgm:spPr/>
      <dgm:t>
        <a:bodyPr/>
        <a:lstStyle/>
        <a:p>
          <a:pPr latinLnBrk="1"/>
          <a:r>
            <a:rPr lang="en-US" altLang="ko-KR" dirty="0" smtClean="0"/>
            <a:t>mongo</a:t>
          </a:r>
          <a:endParaRPr lang="ko-KR" altLang="en-US" dirty="0"/>
        </a:p>
      </dgm:t>
    </dgm:pt>
    <dgm:pt modelId="{7D82E514-8DB3-4E22-9569-92B441D356FB}" type="par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4EF9DEED-C8F8-469D-AF16-AA1B6FC68AE4}" type="sibTrans" cxnId="{50A45A16-5066-4FB1-8879-B6E67964DCC2}">
      <dgm:prSet/>
      <dgm:spPr/>
      <dgm:t>
        <a:bodyPr/>
        <a:lstStyle/>
        <a:p>
          <a:pPr latinLnBrk="1"/>
          <a:endParaRPr lang="ko-KR" altLang="en-US"/>
        </a:p>
      </dgm:t>
    </dgm:pt>
    <dgm:pt modelId="{EC3F6545-F03A-4425-9CDD-71A02B392F1D}" type="pres">
      <dgm:prSet presAssocID="{E60ECA4F-9DEC-4336-8361-D1931FDA415C}" presName="compositeShape" presStyleCnt="0">
        <dgm:presLayoutVars>
          <dgm:chMax val="7"/>
          <dgm:dir/>
          <dgm:resizeHandles val="exact"/>
        </dgm:presLayoutVars>
      </dgm:prSet>
      <dgm:spPr/>
    </dgm:pt>
    <dgm:pt modelId="{4BE72256-8B1B-483B-9ACF-22714084E5F7}" type="pres">
      <dgm:prSet presAssocID="{E60ECA4F-9DEC-4336-8361-D1931FDA415C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0F96C70-3FFA-4B5B-BEF1-6E88FE0F4BFE}" type="pres">
      <dgm:prSet presAssocID="{E60ECA4F-9DEC-4336-8361-D1931FDA415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395357-4B12-4D5A-A5CD-C14FC26BECEB}" type="pres">
      <dgm:prSet presAssocID="{E60ECA4F-9DEC-4336-8361-D1931FDA415C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9FBE514-6829-4133-8DBC-1D30FDE4C924}" type="pres">
      <dgm:prSet presAssocID="{E60ECA4F-9DEC-4336-8361-D1931FDA415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550B9D-AA7D-42AF-B5AE-D07BFD2AD00B}" type="pres">
      <dgm:prSet presAssocID="{E60ECA4F-9DEC-4336-8361-D1931FDA415C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17C2702-2F16-44EF-BCE4-3EBF539372A3}" type="pres">
      <dgm:prSet presAssocID="{E60ECA4F-9DEC-4336-8361-D1931FDA415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EF0501E-F3A8-4BD4-8787-BA9083A8E6CF}" type="presOf" srcId="{850E3132-0CBE-43F7-B855-A22F0DB92E33}" destId="{16550B9D-AA7D-42AF-B5AE-D07BFD2AD00B}" srcOrd="0" destOrd="0" presId="urn:microsoft.com/office/officeart/2005/8/layout/chart3"/>
    <dgm:cxn modelId="{3267FC25-D4D4-493F-A8F0-567179F5727F}" type="presOf" srcId="{5FE1381C-E726-4FB2-957D-BBB595D34E73}" destId="{A0F96C70-3FFA-4B5B-BEF1-6E88FE0F4BFE}" srcOrd="1" destOrd="0" presId="urn:microsoft.com/office/officeart/2005/8/layout/chart3"/>
    <dgm:cxn modelId="{253B6F75-21FD-4E12-AB82-8C94D37B24C8}" srcId="{E60ECA4F-9DEC-4336-8361-D1931FDA415C}" destId="{7B16B867-F3FA-4F5C-90D5-640B1E8D8F7F}" srcOrd="1" destOrd="0" parTransId="{0328BE13-84B6-431D-A99D-4E8AD4F872ED}" sibTransId="{C8172A09-80F0-4ACF-84AD-4C0A54B10862}"/>
    <dgm:cxn modelId="{0174F4DF-C06D-49AA-8FC7-D1E4BFD06FCE}" type="presOf" srcId="{7B16B867-F3FA-4F5C-90D5-640B1E8D8F7F}" destId="{59FBE514-6829-4133-8DBC-1D30FDE4C924}" srcOrd="1" destOrd="0" presId="urn:microsoft.com/office/officeart/2005/8/layout/chart3"/>
    <dgm:cxn modelId="{3777C5A8-A108-4D88-A4A7-978DEC94601A}" type="presOf" srcId="{850E3132-0CBE-43F7-B855-A22F0DB92E33}" destId="{117C2702-2F16-44EF-BCE4-3EBF539372A3}" srcOrd="1" destOrd="0" presId="urn:microsoft.com/office/officeart/2005/8/layout/chart3"/>
    <dgm:cxn modelId="{4F52B631-3E8B-49E8-8D5F-68084E5F17F0}" srcId="{E60ECA4F-9DEC-4336-8361-D1931FDA415C}" destId="{5FE1381C-E726-4FB2-957D-BBB595D34E73}" srcOrd="0" destOrd="0" parTransId="{23D8A0B4-CA04-461E-AD2E-6B4D69C8C8DB}" sibTransId="{CDB01DFC-DDA2-4991-BEE0-1D0B957EC80A}"/>
    <dgm:cxn modelId="{8079C9A7-4610-4DB8-A7C8-B7C06DA04C28}" type="presOf" srcId="{E60ECA4F-9DEC-4336-8361-D1931FDA415C}" destId="{EC3F6545-F03A-4425-9CDD-71A02B392F1D}" srcOrd="0" destOrd="0" presId="urn:microsoft.com/office/officeart/2005/8/layout/chart3"/>
    <dgm:cxn modelId="{7DAB3E34-3C9A-43F7-8808-67E64F65C526}" type="presOf" srcId="{7B16B867-F3FA-4F5C-90D5-640B1E8D8F7F}" destId="{CD395357-4B12-4D5A-A5CD-C14FC26BECEB}" srcOrd="0" destOrd="0" presId="urn:microsoft.com/office/officeart/2005/8/layout/chart3"/>
    <dgm:cxn modelId="{50A45A16-5066-4FB1-8879-B6E67964DCC2}" srcId="{E60ECA4F-9DEC-4336-8361-D1931FDA415C}" destId="{850E3132-0CBE-43F7-B855-A22F0DB92E33}" srcOrd="2" destOrd="0" parTransId="{7D82E514-8DB3-4E22-9569-92B441D356FB}" sibTransId="{4EF9DEED-C8F8-469D-AF16-AA1B6FC68AE4}"/>
    <dgm:cxn modelId="{CF42175C-B3D7-4EA4-8108-D8D124BCDF0B}" type="presOf" srcId="{5FE1381C-E726-4FB2-957D-BBB595D34E73}" destId="{4BE72256-8B1B-483B-9ACF-22714084E5F7}" srcOrd="0" destOrd="0" presId="urn:microsoft.com/office/officeart/2005/8/layout/chart3"/>
    <dgm:cxn modelId="{5749B3FD-7A3C-4C39-A946-D4DBC76BFDC7}" type="presParOf" srcId="{EC3F6545-F03A-4425-9CDD-71A02B392F1D}" destId="{4BE72256-8B1B-483B-9ACF-22714084E5F7}" srcOrd="0" destOrd="0" presId="urn:microsoft.com/office/officeart/2005/8/layout/chart3"/>
    <dgm:cxn modelId="{6C8C229B-7675-4D2C-8273-196BAFE9155A}" type="presParOf" srcId="{EC3F6545-F03A-4425-9CDD-71A02B392F1D}" destId="{A0F96C70-3FFA-4B5B-BEF1-6E88FE0F4BFE}" srcOrd="1" destOrd="0" presId="urn:microsoft.com/office/officeart/2005/8/layout/chart3"/>
    <dgm:cxn modelId="{A654EF0A-300A-426C-99D6-B4971C05E9F5}" type="presParOf" srcId="{EC3F6545-F03A-4425-9CDD-71A02B392F1D}" destId="{CD395357-4B12-4D5A-A5CD-C14FC26BECEB}" srcOrd="2" destOrd="0" presId="urn:microsoft.com/office/officeart/2005/8/layout/chart3"/>
    <dgm:cxn modelId="{298AFD97-5A52-4838-8D8D-0CEE1C0FDB16}" type="presParOf" srcId="{EC3F6545-F03A-4425-9CDD-71A02B392F1D}" destId="{59FBE514-6829-4133-8DBC-1D30FDE4C924}" srcOrd="3" destOrd="0" presId="urn:microsoft.com/office/officeart/2005/8/layout/chart3"/>
    <dgm:cxn modelId="{1C810031-FC39-42EC-89F6-B209D646CB9D}" type="presParOf" srcId="{EC3F6545-F03A-4425-9CDD-71A02B392F1D}" destId="{16550B9D-AA7D-42AF-B5AE-D07BFD2AD00B}" srcOrd="4" destOrd="0" presId="urn:microsoft.com/office/officeart/2005/8/layout/chart3"/>
    <dgm:cxn modelId="{BDECBE31-6E55-4AE9-87D0-4E3313EBFA54}" type="presParOf" srcId="{EC3F6545-F03A-4425-9CDD-71A02B392F1D}" destId="{117C2702-2F16-44EF-BCE4-3EBF539372A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72256-8B1B-483B-9ACF-22714084E5F7}">
      <dsp:nvSpPr>
        <dsp:cNvPr id="0" name=""/>
        <dsp:cNvSpPr/>
      </dsp:nvSpPr>
      <dsp:spPr>
        <a:xfrm>
          <a:off x="947252" y="181827"/>
          <a:ext cx="2262739" cy="2262739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  <a:sp3d extrusionH="28000" prstMaterial="matte"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windows</a:t>
          </a:r>
          <a:endParaRPr lang="ko-KR" altLang="en-US" sz="1500" kern="1200" dirty="0"/>
        </a:p>
      </dsp:txBody>
      <dsp:txXfrm>
        <a:off x="2177482" y="599356"/>
        <a:ext cx="767715" cy="754246"/>
      </dsp:txXfrm>
    </dsp:sp>
    <dsp:sp modelId="{CD395357-4B12-4D5A-A5CD-C14FC26BECEB}">
      <dsp:nvSpPr>
        <dsp:cNvPr id="0" name=""/>
        <dsp:cNvSpPr/>
      </dsp:nvSpPr>
      <dsp:spPr>
        <a:xfrm>
          <a:off x="830614" y="249170"/>
          <a:ext cx="2262739" cy="2262739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  <a:sp3d extrusionH="28000" prstMaterial="matte"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linux</a:t>
          </a:r>
          <a:endParaRPr lang="ko-KR" altLang="en-US" sz="1500" kern="1200" dirty="0"/>
        </a:p>
      </dsp:txBody>
      <dsp:txXfrm>
        <a:off x="1450173" y="1676851"/>
        <a:ext cx="1023620" cy="700371"/>
      </dsp:txXfrm>
    </dsp:sp>
    <dsp:sp modelId="{16550B9D-AA7D-42AF-B5AE-D07BFD2AD00B}">
      <dsp:nvSpPr>
        <dsp:cNvPr id="0" name=""/>
        <dsp:cNvSpPr/>
      </dsp:nvSpPr>
      <dsp:spPr>
        <a:xfrm>
          <a:off x="830614" y="249170"/>
          <a:ext cx="2262739" cy="2262739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  <a:sp3d extrusionH="28000" prstMaterial="matte"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mac</a:t>
          </a:r>
          <a:endParaRPr lang="ko-KR" altLang="en-US" sz="1500" kern="1200" dirty="0"/>
        </a:p>
      </dsp:txBody>
      <dsp:txXfrm>
        <a:off x="1073050" y="693637"/>
        <a:ext cx="767715" cy="75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72256-8B1B-483B-9ACF-22714084E5F7}">
      <dsp:nvSpPr>
        <dsp:cNvPr id="0" name=""/>
        <dsp:cNvSpPr/>
      </dsp:nvSpPr>
      <dsp:spPr>
        <a:xfrm>
          <a:off x="936612" y="167819"/>
          <a:ext cx="2262739" cy="2262739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Python</a:t>
          </a:r>
          <a:endParaRPr lang="ko-KR" altLang="en-US" sz="2100" kern="1200" dirty="0"/>
        </a:p>
      </dsp:txBody>
      <dsp:txXfrm>
        <a:off x="2093842" y="586426"/>
        <a:ext cx="835058" cy="673434"/>
      </dsp:txXfrm>
    </dsp:sp>
    <dsp:sp modelId="{CD395357-4B12-4D5A-A5CD-C14FC26BECEB}">
      <dsp:nvSpPr>
        <dsp:cNvPr id="0" name=""/>
        <dsp:cNvSpPr/>
      </dsp:nvSpPr>
      <dsp:spPr>
        <a:xfrm>
          <a:off x="1274387" y="609603"/>
          <a:ext cx="2262739" cy="2262739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c</a:t>
          </a:r>
          <a:endParaRPr lang="ko-KR" altLang="en-US" sz="2100" kern="1200" dirty="0"/>
        </a:p>
      </dsp:txBody>
      <dsp:txXfrm>
        <a:off x="2446163" y="1781379"/>
        <a:ext cx="835058" cy="673434"/>
      </dsp:txXfrm>
    </dsp:sp>
    <dsp:sp modelId="{16550B9D-AA7D-42AF-B5AE-D07BFD2AD00B}">
      <dsp:nvSpPr>
        <dsp:cNvPr id="0" name=""/>
        <dsp:cNvSpPr/>
      </dsp:nvSpPr>
      <dsp:spPr>
        <a:xfrm>
          <a:off x="841254" y="263178"/>
          <a:ext cx="2262739" cy="2262739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java</a:t>
          </a:r>
          <a:endParaRPr lang="ko-KR" altLang="en-US" sz="2100" kern="1200" dirty="0"/>
        </a:p>
      </dsp:txBody>
      <dsp:txXfrm>
        <a:off x="1097159" y="1434953"/>
        <a:ext cx="835058" cy="673434"/>
      </dsp:txXfrm>
    </dsp:sp>
    <dsp:sp modelId="{147DC7F1-2B4A-414E-A32F-0C3FBCF14CA3}">
      <dsp:nvSpPr>
        <dsp:cNvPr id="0" name=""/>
        <dsp:cNvSpPr/>
      </dsp:nvSpPr>
      <dsp:spPr>
        <a:xfrm>
          <a:off x="841254" y="263178"/>
          <a:ext cx="2262739" cy="2262739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err="1" smtClean="0"/>
            <a:t>php</a:t>
          </a:r>
          <a:endParaRPr lang="ko-KR" altLang="en-US" sz="2100" kern="1200" dirty="0"/>
        </a:p>
      </dsp:txBody>
      <dsp:txXfrm>
        <a:off x="1097159" y="680707"/>
        <a:ext cx="835058" cy="673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72256-8B1B-483B-9ACF-22714084E5F7}">
      <dsp:nvSpPr>
        <dsp:cNvPr id="0" name=""/>
        <dsp:cNvSpPr/>
      </dsp:nvSpPr>
      <dsp:spPr>
        <a:xfrm>
          <a:off x="947252" y="181827"/>
          <a:ext cx="2262739" cy="2262739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err="1" smtClean="0"/>
            <a:t>mysql</a:t>
          </a:r>
          <a:endParaRPr lang="ko-KR" altLang="en-US" sz="1900" kern="1200" dirty="0"/>
        </a:p>
      </dsp:txBody>
      <dsp:txXfrm>
        <a:off x="2177482" y="599356"/>
        <a:ext cx="767715" cy="754246"/>
      </dsp:txXfrm>
    </dsp:sp>
    <dsp:sp modelId="{CD395357-4B12-4D5A-A5CD-C14FC26BECEB}">
      <dsp:nvSpPr>
        <dsp:cNvPr id="0" name=""/>
        <dsp:cNvSpPr/>
      </dsp:nvSpPr>
      <dsp:spPr>
        <a:xfrm>
          <a:off x="830614" y="249170"/>
          <a:ext cx="2262739" cy="2262739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oracle</a:t>
          </a:r>
          <a:endParaRPr lang="ko-KR" altLang="en-US" sz="1900" kern="1200" dirty="0"/>
        </a:p>
      </dsp:txBody>
      <dsp:txXfrm>
        <a:off x="1450173" y="1676851"/>
        <a:ext cx="1023620" cy="700371"/>
      </dsp:txXfrm>
    </dsp:sp>
    <dsp:sp modelId="{16550B9D-AA7D-42AF-B5AE-D07BFD2AD00B}">
      <dsp:nvSpPr>
        <dsp:cNvPr id="0" name=""/>
        <dsp:cNvSpPr/>
      </dsp:nvSpPr>
      <dsp:spPr>
        <a:xfrm>
          <a:off x="830614" y="249170"/>
          <a:ext cx="2262739" cy="2262739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mongo</a:t>
          </a:r>
          <a:endParaRPr lang="ko-KR" altLang="en-US" sz="1900" kern="1200" dirty="0"/>
        </a:p>
      </dsp:txBody>
      <dsp:txXfrm>
        <a:off x="1073050" y="693637"/>
        <a:ext cx="767715" cy="75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6459-BEFA-452C-B248-C4AC820435D6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1C06F-4CE9-486B-81F8-06FF972D5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99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라플’팀입니다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6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우리에게 교육을 제공해주고 있는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전파진흥원의 영문 약자인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RAPA’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비롯되었는데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RAPA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합성어로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라파’의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 이라는 의미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49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  취업정보를 얻기 위해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‘사람인’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잡코리아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등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 없이 많은 구직사이트들에서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 없이 많은 구직 내용을 찾고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프로그래머’라고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입력하고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구인 등록이 된 회사들의 구인 상세 페이지에 들어가서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해당업체가 원하는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인재정보를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확인하고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메모해서 이를 이력서에 반영하는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보면 규칙적이고 반복적인 일들을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계속하고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시간들 들여서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반복적인 과정을 하면서도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정보들이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체계적으로 정리되지 않는다는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문제점을 발견하게 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5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코로나로 인해 급격히 경기가 위축되었지만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비대면의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확산으로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사회전반에 걸쳐 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산업혁명의 요구는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오히려 크게 증가하였습니다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6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덕분에 ‘컴퓨터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프로그래밍’으로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대표되는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정보통신 계열 일자리는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증가하였지만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회사마다 요구되어지는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개발환경 등이 조금씩 달라서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같은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취준생들이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모든 것을 학습하기에는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물리적 시간이 많이 부족하다는 사실을 알게 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667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우리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라플’팀에서는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수업시간 중 배운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빅데이터 처리를 통해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3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구직 사이트를 크롤링하여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구인 중인 업체 정보를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한눈에 알아 볼 수 있게 하고</a:t>
            </a:r>
            <a:endParaRPr lang="ko-KR" altLang="en-US" b="0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업체에서 요구하는 인재들이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갖추어야 하는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지식에 준하는 것들을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개발환경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사용언어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DBMS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구분하여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이들을 통계를 내어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학습의 지표로 활용할 수 있게 하는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개발하였습니다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11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통계를 제공하는 서비스에서 그치지 않고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개발환경이나 사용언어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DBMS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학습을 제공하고 있는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학원이나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교제등에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광고와 링크를 제공하여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기반으로 하는 비지니스 모델을 추구하려고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49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요즘 우리 또래들이 많이 하는 스터디 모임을 조직하거나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업체 면접 후기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후기등의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작성을 통해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취업에 대한 고민을 함께 하고 있는 사람들이 소통할 수 있는 서비스로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크고 작은 모임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세미나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강좌들에 대한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광고를 통한 수익모델도 추구하려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6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 팀원들을 소개 하겠습니다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팀은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초기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원할하고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수평적인 의사소통을 위해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맴버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전원이 별명으로 서로를 호칭하기로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발표를 맡은 팀장 ‘주몽’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장태성 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넘겨주시는 분은 ‘형님’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현주훈님이시고요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이쪽은 ‘감’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이현정님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박수 한번 부탁드립니다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이번 프로젝트 내내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병마와 싸우시면서도 불굴의 투지를 보여주신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이현섭님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우리가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50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서비스가 아닌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취준생과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이직자들을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 플랫폼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성장해 나갈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라플’에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지지와 응원을 부탁드리며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이번 프로젝트 기간 동안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팀이 개발한 상세한 이야기를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드리도록 하겠습니다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07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결론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말씀드리자면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팀의 프로젝트는 기간 내에 완료되지 못했습니다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개발 발표 때를 기억하시는 분들도 계시겠지만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당시 저희 팀이 원래 하려고 하던 내용은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키오스크로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팀의 아이디어와 중복되기도 하고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선생님께서 개발 이슈와 관련되어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빅데이터를 활용해야 한다는 제한사항을 주셔서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급히 아이디어를 수정해야만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2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지난주 화요일 급히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공공데이터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 데이터와 바이오리듬을 활용해서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그날의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패션제안과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 메뉴를 제공해주는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개발하자는 이야기가 되었는데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889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덥고 짜증나는 날은 이열치열로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맵고 뜨거운 음식이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땡기기도하고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춥고 기분 좋은 날도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얼큰허니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뜨꺼운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음식이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땡기는거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의견에 봉착하여 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8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춥고 기분 좋은 날도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얼큰허니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뜨꺼운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음식이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땡기는거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의견에 봉착하여 </a:t>
            </a:r>
            <a:endParaRPr lang="ko-KR" altLang="en-US" b="0" dirty="0" smtClean="0">
              <a:effectLst/>
            </a:endParaRPr>
          </a:p>
          <a:p>
            <a:endParaRPr lang="en-US" altLang="ko-KR" dirty="0" smtClean="0"/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확보할 수 있겠지만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내용이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신뢰를 받을 수 없을 수도 있겠다는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팀내 의견이 생겨서 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72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수요일에서야 비로서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아이디어를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확정지을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나서 진짜 큰 문제들이 등장했습니다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3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제일 먼저 넘어야 하는 산이 바로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크롤링이었는데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구직사이트들에서 자바스크립트로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막아두어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수업시간에 배웠던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리퀘스트와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숩을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이용하거나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셀레니움을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하더라도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내용이 긁혀지는게 아닌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자바스크립트 소스 코드들이 넘어오게 되어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영역의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크롤링이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불가했다는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2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선생님들께도 도움을 요청해 봤었지만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아쉽게 선생님들께서도 선뜻 해결책을 주시지 못했습니다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부득이하게 매크로 기능을 활용하고자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파이오토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크롬드라이버를 활용하여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시도하였습니다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3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파이오토에서는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통한 위치 검출도 가능하기 때문에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상세 페이지 이외에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페이지로의 이동도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가능해서 실제로 해당 검색어로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구인활동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중인 모든 업체에 대한 정보를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그대로 다 불러올 수 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47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팀장이 만든 매크로 프로그램으로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원하는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소스들을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저장하는 것에는 성공을 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endParaRPr lang="en-US" altLang="ko-KR" dirty="0" smtClean="0"/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여러분들이 다 아시는 것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크롬에서 컨트롤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누르면 해당 웹 페이지가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그대로 저장 되기 때문에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저장된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코드로 불러들여와서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뷰티풀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숩으로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계획을 잡고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이렇게 해서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 정보를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파싱하는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것에 성공을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문제는 바로 이렇게 페이지를 저장한다는 점이었는데요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3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1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페이지를 저장하면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페이지만 저장되는 것이 아니라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페이지에 존재하는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참조되는 코드들과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이미지들도 모두 저장이 된다는 점이었습니다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45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왜 문제가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되었냐면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업체의 구인 상세페이지 하나를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로딩하는데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초에서 길게는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분까지도 걸리기 때문입니다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60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보통 우리가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구인 업체 목록 페이지로 들어가면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 첫 페이지에서 약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업체가 나오고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프로그래머’로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검색을 하면 ‘사람인’ 기준으로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서울에만 대략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페이지가 추가적으로 있다는 것을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확인할 수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22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단순 산술하면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취업 정보 상세 페이지가 존재한다는 것이고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페이지별로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초씩만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잡아서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파씽을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한다고 하면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63000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육만삼천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)...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그러니까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정도가 소요된다는 것 이었습니다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77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반 쯤 있다가 검색결과가 나온다고 하면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서비스를 사용하실 분은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안계시죠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79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문제는 이뿐만이 아니었습니다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이용자가 어떤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검색어를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넣을지도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모르고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그러니까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프로그래머’말고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프로그램’이나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‘개발자’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이것도 아니면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파이썬’이나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‘자바’ 같은 랭귀지로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할 수 도 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내용이 검출 될 수도 있는 상황이거든요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‘사람인’ 사이트에만 이런 상황이지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구직사이트까지 모두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하자고 하면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다행히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시간이 소요되는 것이지 이보다도 더 많은 시간이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소요될 수도 있는 상황이었거든요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87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금요일에 긴급히 아주 심각한 회의를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규모를 대폭 줄여서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완주 하느냐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아니면 이 상황을 헤치고 나아가는 방향으로 잡아야 하느냐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회의의 주된 내용이었습니다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 회의 때문에 저와 저희 팀원 모두가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사랑하고 존경해 마지 않는 동기생 여러분께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적극적인 지지와 응원을 요청하는 이유이기도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박수 한번 크게 부탁드립니다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94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아직까지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우리팀에는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대의 컴퓨터와 믿음직한 팀원들이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실시간으로 크롤링하여 서비스 하는 것이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여러모로 불가능하다는 문제에 또 봉착했고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주 금요일에 긴급하게 또 회의를 하게 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다양한 방법으로 </a:t>
            </a:r>
            <a:endParaRPr lang="ko-KR" altLang="en-US" b="0" dirty="0" smtClean="0">
              <a:effectLst/>
            </a:endParaRP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 각 구직사이트에서 데이터를 크롤링하여 데이터 베이스에 담아 두고 </a:t>
            </a:r>
            <a:b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하면 어떻겠냐는 아이디어를 만들어 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“표시되는 데이터는 실시간 데이터가 아닙니다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사항은 해당 구직사이트에서 확인해 주세요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문구를 써 놓는다면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관련된 법률적인 문제들도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 완만하게 해결할 수 있을 것이라고 생각하게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되었구요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여하튼 그 다양한 방법이 무엇이냐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19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방법은 보시는 바와 같습니다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주몽의 컴퓨터는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활용을 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로섬의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컴퓨터에서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크롤러가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분산된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하여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전송을 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형님의 컴퓨터가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활용되어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장고서버로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활용되는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라플’시스템으로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개발을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하는쪽으로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결정을 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22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꼭 말씀드리고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싶은게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원래는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셋팅해서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하려고 했었는데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태생적으로 네트워크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활용할 수 없다는 점을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파악해서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하기로 하여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셋팅되었고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192.168.16.16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192.168.16.23, 25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컴퓨터는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크롤러로</a:t>
            </a:r>
            <a:endParaRPr lang="ko-KR" altLang="en-US" b="0" dirty="0" smtClean="0">
              <a:effectLst/>
            </a:endParaRP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192.168.16.13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활용되고 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8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우주처럼 무한대의 가능성을 갖은 사람들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주몽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여러분의 응원과 지지에 힘입어 저희 팀이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하게 된다면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과정을 마치기 전까지 해당 시스템을 완료하여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동기 여러분께 보다 좋은 정보로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보답드리겠습니다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 발표 경청해 주셔서 감사합니다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일동 인사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41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투자를 받는 다는 것은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지지와 응원을 받는 다는 것이라 생각합니다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7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라플’팀은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오늘 여기서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현명하신 동기 교육생 여러분들께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지지와 응원을 받고 싶습니다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7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 여러분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산업혁명 시대에 주역인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‘전문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프로그래머’로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사회에 첫발을 내 딛기 위해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오늘도 어김없이 이 자리에 모였습니다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2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진정 우리가 배운 것들로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취업이 가능한 것인지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진짜 구인을 하고 있는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업체들에서 원하는 인재들은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조건이 필요한 것인지 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진정한 정보를 얻고 싶었습니다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>
              <a:effectLst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49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우리는 ‘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라플’을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1C06F-4CE9-486B-81F8-06FF972D58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8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2C0-978F-437C-8DDB-DB969CA982AC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8C5DA0-D0CC-4B4A-AC84-6D7972CC2724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3EF363A-7B54-43B4-96AB-C7BF4BA7EEE9}"/>
              </a:ext>
            </a:extLst>
          </p:cNvPr>
          <p:cNvSpPr/>
          <p:nvPr userDrawn="1"/>
        </p:nvSpPr>
        <p:spPr>
          <a:xfrm>
            <a:off x="2392026" y="1249026"/>
            <a:ext cx="4359947" cy="4359947"/>
          </a:xfrm>
          <a:prstGeom prst="flowChartConnector">
            <a:avLst/>
          </a:prstGeom>
          <a:solidFill>
            <a:srgbClr val="448AD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04F34-1998-4430-81C9-862E1DD2CB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8" y="6336422"/>
            <a:ext cx="2057401" cy="4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3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CD49-5838-4547-A137-9D92EDB4CB9B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30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1630D-E826-4DC2-BA21-A18731416A99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79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B679-7340-4711-B3AD-654B1B3393D7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9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8B44-6AA9-4E6F-8446-ACE836FE1D40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8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E11940-0ED6-42B4-A3FA-7F55A4228BF1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778D-5B48-4BE3-A63D-1561371FC2C3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8E855F-FABC-47F4-A428-62B396BBC161}"/>
              </a:ext>
            </a:extLst>
          </p:cNvPr>
          <p:cNvCxnSpPr>
            <a:cxnSpLocks/>
          </p:cNvCxnSpPr>
          <p:nvPr userDrawn="1"/>
        </p:nvCxnSpPr>
        <p:spPr>
          <a:xfrm>
            <a:off x="714375" y="1425575"/>
            <a:ext cx="3857625" cy="0"/>
          </a:xfrm>
          <a:prstGeom prst="line">
            <a:avLst/>
          </a:prstGeom>
          <a:ln w="12700" cap="rnd">
            <a:solidFill>
              <a:schemeClr val="bg1"/>
            </a:solidFill>
            <a:miter lim="800000"/>
            <a:headEnd type="none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BFA8B06-D661-4694-B8CD-AF66866BB2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02" y="203199"/>
            <a:ext cx="1452919" cy="292101"/>
          </a:xfrm>
          <a:prstGeom prst="rect">
            <a:avLst/>
          </a:pr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F050F7C-9B51-4555-A5DE-76D9807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2275" y="6276975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3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3A8B-4616-4338-91D0-6DC73C9C4B23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7AC7C2-0E6E-4390-908C-6015732AF13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1016E1-B4D7-4E30-A94F-A9CD3F10DC45}"/>
              </a:ext>
            </a:extLst>
          </p:cNvPr>
          <p:cNvCxnSpPr>
            <a:cxnSpLocks/>
          </p:cNvCxnSpPr>
          <p:nvPr userDrawn="1"/>
        </p:nvCxnSpPr>
        <p:spPr>
          <a:xfrm>
            <a:off x="628650" y="3429000"/>
            <a:ext cx="6038850" cy="0"/>
          </a:xfrm>
          <a:prstGeom prst="line">
            <a:avLst/>
          </a:prstGeom>
          <a:ln w="12700" cap="rnd">
            <a:solidFill>
              <a:schemeClr val="bg1"/>
            </a:solidFill>
            <a:miter lim="800000"/>
            <a:headEnd type="none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3B5B85D-21C8-48DD-9785-F1C1DB7A6E64}"/>
              </a:ext>
            </a:extLst>
          </p:cNvPr>
          <p:cNvSpPr txBox="1">
            <a:spLocks/>
          </p:cNvSpPr>
          <p:nvPr userDrawn="1"/>
        </p:nvSpPr>
        <p:spPr>
          <a:xfrm>
            <a:off x="6772275" y="62769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44E071-9D53-41C1-B955-0F5B9FD6D032}" type="slidenum"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D58D-4536-4675-BDB9-65CF64268F9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5407-C52E-4FD6-A9AF-1BE41471A437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0FCE1F-B63E-437D-82FC-FC7A3602F365}"/>
              </a:ext>
            </a:extLst>
          </p:cNvPr>
          <p:cNvGrpSpPr/>
          <p:nvPr userDrawn="1"/>
        </p:nvGrpSpPr>
        <p:grpSpPr>
          <a:xfrm>
            <a:off x="228599" y="219076"/>
            <a:ext cx="8686801" cy="6419849"/>
            <a:chOff x="228599" y="219076"/>
            <a:chExt cx="8686801" cy="6419849"/>
          </a:xfrm>
        </p:grpSpPr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1D2687A9-3656-4CFD-B07A-A1641B2353B2}"/>
                </a:ext>
              </a:extLst>
            </p:cNvPr>
            <p:cNvSpPr/>
            <p:nvPr userDrawn="1"/>
          </p:nvSpPr>
          <p:spPr>
            <a:xfrm rot="16200000">
              <a:off x="228599" y="219076"/>
              <a:ext cx="706433" cy="706433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FA416F-6E33-4054-A090-247915011B51}"/>
                </a:ext>
              </a:extLst>
            </p:cNvPr>
            <p:cNvSpPr/>
            <p:nvPr userDrawn="1"/>
          </p:nvSpPr>
          <p:spPr>
            <a:xfrm>
              <a:off x="228600" y="762000"/>
              <a:ext cx="8686800" cy="5876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71F988F-5D84-4E6C-851D-CF81B45923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9" y="6284911"/>
            <a:ext cx="1452919" cy="2921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72275" y="6276975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15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7772" y="0"/>
            <a:ext cx="11059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6573-5E8B-4D20-9426-4913475CFB7A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0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7772" y="0"/>
            <a:ext cx="11059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6573-5E8B-4D20-9426-4913475CFB7A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90689"/>
            <a:ext cx="7885508" cy="449897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6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57772" y="0"/>
            <a:ext cx="11059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2515394"/>
            <a:ext cx="7886700" cy="1325563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bg1">
                    <a:lumMod val="9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6573-5E8B-4D20-9426-4913475CFB7A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627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2D75-E502-46DA-A1A6-3C1C28754149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3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43FC8-2493-482C-9C85-E7A2C06C3838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27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0C1C1-5484-4641-BB2F-385B30D25EF8}" type="datetime1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  <p:sldLayoutId id="2147483673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984E33-07F2-4CC2-900F-CF22FB2D5EEA}"/>
              </a:ext>
            </a:extLst>
          </p:cNvPr>
          <p:cNvSpPr txBox="1"/>
          <p:nvPr/>
        </p:nvSpPr>
        <p:spPr>
          <a:xfrm>
            <a:off x="2559574" y="1914109"/>
            <a:ext cx="39998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크롤링을</a:t>
            </a:r>
            <a:r>
              <a:rPr lang="ko-KR" altLang="en-US" sz="3200" i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활용한</a:t>
            </a:r>
            <a:endParaRPr lang="en-US" altLang="ko-KR" sz="3200" i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3200" i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구인 빅 데이터 플랫폼 </a:t>
            </a:r>
            <a:endParaRPr lang="en-US" altLang="ko-KR" sz="3200" i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</a:t>
            </a:r>
            <a:r>
              <a:rPr lang="en-US" altLang="ko-KR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</a:t>
            </a:r>
            <a:r>
              <a:rPr lang="en-US" altLang="ko-KR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endParaRPr lang="en-US" altLang="ko-KR" sz="4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F4FFE-AFD4-46A6-839F-AFE1E7D1E8D3}"/>
              </a:ext>
            </a:extLst>
          </p:cNvPr>
          <p:cNvSpPr txBox="1"/>
          <p:nvPr/>
        </p:nvSpPr>
        <p:spPr>
          <a:xfrm>
            <a:off x="3606799" y="4216317"/>
            <a:ext cx="1930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en-US" altLang="ko-KR" sz="25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500" b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라플</a:t>
            </a:r>
            <a:endParaRPr lang="ko-KR" altLang="en-US" sz="25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0C2AD42-FF63-46D5-8FE4-B51C9A96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722503"/>
              </p:ext>
            </p:extLst>
          </p:nvPr>
        </p:nvGraphicFramePr>
        <p:xfrm>
          <a:off x="5124451" y="5502275"/>
          <a:ext cx="40195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424">
                  <a:extLst>
                    <a:ext uri="{9D8B030D-6E8A-4147-A177-3AD203B41FA5}">
                      <a16:colId xmlns:a16="http://schemas.microsoft.com/office/drawing/2014/main" val="3307792402"/>
                    </a:ext>
                  </a:extLst>
                </a:gridCol>
                <a:gridCol w="2905126">
                  <a:extLst>
                    <a:ext uri="{9D8B030D-6E8A-4147-A177-3AD203B41FA5}">
                      <a16:colId xmlns:a16="http://schemas.microsoft.com/office/drawing/2014/main" val="702709472"/>
                    </a:ext>
                  </a:extLst>
                </a:gridCol>
              </a:tblGrid>
              <a:tr h="13017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팀       원 </a:t>
                      </a:r>
                      <a:r>
                        <a:rPr lang="en-US" altLang="ko-KR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spc="-15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장태성</a:t>
                      </a:r>
                      <a:r>
                        <a:rPr lang="en-US" altLang="ko-KR" sz="1400" b="1" spc="-15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spc="-15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김현정</a:t>
                      </a:r>
                      <a:r>
                        <a:rPr lang="en-US" altLang="ko-KR" sz="1400" b="1" spc="-15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spc="-15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이현섭</a:t>
                      </a:r>
                      <a:r>
                        <a:rPr lang="en-US" altLang="ko-KR" sz="1400" b="1" spc="-15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,  </a:t>
                      </a:r>
                      <a:r>
                        <a:rPr lang="ko-KR" altLang="en-US" sz="1400" b="1" spc="-15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현주훈</a:t>
                      </a:r>
                      <a:r>
                        <a:rPr lang="en-US" altLang="ko-KR" sz="1400" b="1" spc="-15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endParaRPr lang="ko-KR" altLang="en-US" sz="1400" b="1" spc="-15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183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발  표 일 </a:t>
                      </a:r>
                      <a:r>
                        <a:rPr lang="en-US" altLang="ko-KR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2021.11.10.</a:t>
                      </a:r>
                      <a:endParaRPr lang="ko-KR" altLang="en-US" sz="1400" b="1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9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2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37" y="3055018"/>
            <a:ext cx="3108158" cy="10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RAPA+PEOPLE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RAAPLE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03" y="3578828"/>
            <a:ext cx="1857634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35" y="4056241"/>
            <a:ext cx="1600423" cy="1543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928" y="803499"/>
            <a:ext cx="2876951" cy="24958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456" y="4002749"/>
            <a:ext cx="3153215" cy="2514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57" y="433087"/>
            <a:ext cx="3429479" cy="3010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24" y="2094893"/>
            <a:ext cx="2429214" cy="16480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241" y="4274250"/>
            <a:ext cx="2753109" cy="1971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4036" y="2104419"/>
            <a:ext cx="2333951" cy="16290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24" y="5260224"/>
            <a:ext cx="143847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2021-11-16 13-30-1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09" end="1259"/>
                </p14:media>
              </p:ext>
            </p:extLst>
          </p:nvPr>
        </p:nvPicPr>
        <p:blipFill rotWithShape="1">
          <a:blip r:embed="rId5"/>
          <a:srcRect l="124" t="-219" r="32470" b="219"/>
          <a:stretch/>
        </p:blipFill>
        <p:spPr>
          <a:xfrm>
            <a:off x="718961" y="145266"/>
            <a:ext cx="7796390" cy="65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4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044116" y="1081172"/>
            <a:ext cx="5062537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28" y="447259"/>
            <a:ext cx="4610743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2" y="1841895"/>
            <a:ext cx="3923115" cy="30137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75" y="1580051"/>
            <a:ext cx="3708727" cy="35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3" y="501648"/>
            <a:ext cx="7432434" cy="5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5084745"/>
              </p:ext>
            </p:extLst>
          </p:nvPr>
        </p:nvGraphicFramePr>
        <p:xfrm>
          <a:off x="240631" y="-175125"/>
          <a:ext cx="4040606" cy="269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34192628"/>
              </p:ext>
            </p:extLst>
          </p:nvPr>
        </p:nvGraphicFramePr>
        <p:xfrm>
          <a:off x="240631" y="1909012"/>
          <a:ext cx="4040606" cy="269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056932914"/>
              </p:ext>
            </p:extLst>
          </p:nvPr>
        </p:nvGraphicFramePr>
        <p:xfrm>
          <a:off x="272716" y="4252495"/>
          <a:ext cx="4040606" cy="269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6168" y="1058779"/>
            <a:ext cx="23902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개발환경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36168" y="3267610"/>
            <a:ext cx="23902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개발언어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6168" y="5331997"/>
            <a:ext cx="23902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DBMS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3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D6494F-E81D-41DA-A86E-76679C34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9E05A-3B1D-46C2-AA0B-24A2239B2F66}"/>
              </a:ext>
            </a:extLst>
          </p:cNvPr>
          <p:cNvSpPr txBox="1"/>
          <p:nvPr/>
        </p:nvSpPr>
        <p:spPr>
          <a:xfrm>
            <a:off x="660599" y="659679"/>
            <a:ext cx="2545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  차  </a:t>
            </a:r>
            <a:r>
              <a:rPr lang="en-US" altLang="ko-KR" sz="24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altLang="ko-KR" sz="2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E036C01-4AD2-41F7-9380-C6EEA1891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46208"/>
              </p:ext>
            </p:extLst>
          </p:nvPr>
        </p:nvGraphicFramePr>
        <p:xfrm>
          <a:off x="755849" y="1846263"/>
          <a:ext cx="3609975" cy="4060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701">
                  <a:extLst>
                    <a:ext uri="{9D8B030D-6E8A-4147-A177-3AD203B41FA5}">
                      <a16:colId xmlns:a16="http://schemas.microsoft.com/office/drawing/2014/main" val="1320827043"/>
                    </a:ext>
                  </a:extLst>
                </a:gridCol>
                <a:gridCol w="3013274">
                  <a:extLst>
                    <a:ext uri="{9D8B030D-6E8A-4147-A177-3AD203B41FA5}">
                      <a16:colId xmlns:a16="http://schemas.microsoft.com/office/drawing/2014/main" val="1933334491"/>
                    </a:ext>
                  </a:extLst>
                </a:gridCol>
              </a:tblGrid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01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팀명</a:t>
                      </a:r>
                      <a:r>
                        <a:rPr lang="en-US" altLang="ko-KR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팀원</a:t>
                      </a:r>
                      <a:r>
                        <a:rPr lang="en-US" altLang="ko-KR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역할 소개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435663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02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소개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0567447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03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추진배경 및 필요성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003839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04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목표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751014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05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내용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402067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06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사용될 기술 및 환경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0966622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07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추진 일정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692630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08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기대효과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0390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9" y="681789"/>
            <a:ext cx="8430282" cy="54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0" y="1002345"/>
            <a:ext cx="5677354" cy="3585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78" y="1663802"/>
            <a:ext cx="4791744" cy="4525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77" y="484767"/>
            <a:ext cx="8563646" cy="58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27" y="1014075"/>
            <a:ext cx="569674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82" y="1742839"/>
            <a:ext cx="3124636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17" y="1214128"/>
            <a:ext cx="4944165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4" y="904522"/>
            <a:ext cx="6458851" cy="50489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58" y="1009312"/>
            <a:ext cx="668748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5" y="501648"/>
            <a:ext cx="7258970" cy="5854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58" y="1009312"/>
            <a:ext cx="668748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37" y="1504681"/>
            <a:ext cx="6087325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7" y="1034716"/>
            <a:ext cx="7531246" cy="47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3" y="1239095"/>
            <a:ext cx="7571874" cy="43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12406" y="739037"/>
            <a:ext cx="5016299" cy="5949282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E37E40-A439-47E0-87A3-E72453F0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D3A42-FC47-4F1B-A91A-FFEBFFC76111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4A5AC-EB1E-4E0D-8A29-18D0E2CF2292}"/>
              </a:ext>
            </a:extLst>
          </p:cNvPr>
          <p:cNvSpPr txBox="1"/>
          <p:nvPr/>
        </p:nvSpPr>
        <p:spPr>
          <a:xfrm>
            <a:off x="895350" y="338927"/>
            <a:ext cx="2390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팀명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·</a:t>
            </a: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팀원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·</a:t>
            </a: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역할 소개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46830" y="1473722"/>
            <a:ext cx="31363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장태성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주몽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en-US" altLang="ko-KR" sz="4400" b="1" spc="-15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9212" y="1473723"/>
            <a:ext cx="48626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팀장</a:t>
            </a:r>
            <a:endParaRPr lang="en-US" altLang="ko-KR" sz="4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9212" y="2531988"/>
            <a:ext cx="48626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팀원</a:t>
            </a:r>
            <a:endParaRPr lang="en-US" altLang="ko-KR" sz="4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46829" y="2531987"/>
            <a:ext cx="31363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김현정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감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en-US" altLang="ko-KR" sz="4400" b="1" spc="-15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9212" y="3698091"/>
            <a:ext cx="48626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팀원</a:t>
            </a:r>
            <a:endParaRPr lang="en-US" altLang="ko-KR" sz="4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46828" y="3685788"/>
            <a:ext cx="31363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현주훈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형님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en-US" altLang="ko-KR" sz="4400" b="1" spc="-15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524" y="4808484"/>
            <a:ext cx="48626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팀원</a:t>
            </a:r>
            <a:endParaRPr lang="en-US" altLang="ko-KR" sz="4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46828" y="4781032"/>
            <a:ext cx="31363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4400" b="1" spc="-15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이현섭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4400" b="1" spc="-15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로섬</a:t>
            </a:r>
            <a:r>
              <a:rPr lang="en-US" altLang="ko-KR" sz="4400" b="1" spc="-15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en-US" altLang="ko-KR" sz="4400" b="1" spc="-15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12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58" y="1433234"/>
            <a:ext cx="6868484" cy="39915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94947" y="3400926"/>
            <a:ext cx="2133600" cy="8823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34" y="906378"/>
            <a:ext cx="5590332" cy="50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317" y="4565258"/>
            <a:ext cx="4797253" cy="1716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631" y="1572455"/>
            <a:ext cx="3755319" cy="291780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3044186">
            <a:off x="1556084" y="531988"/>
            <a:ext cx="1716505" cy="7218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3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50" name="Picture 2" descr="행복한 1인자 되기➃ 서비스를 분 단위로 … 시간이 돈이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92" y="1144002"/>
            <a:ext cx="7833658" cy="49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67" y="305008"/>
            <a:ext cx="2310066" cy="62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61918" y="3160295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2100</a:t>
            </a:r>
            <a:r>
              <a:rPr lang="ko-KR" altLang="en-US" sz="3600" dirty="0" smtClean="0"/>
              <a:t>개 </a:t>
            </a:r>
            <a:r>
              <a:rPr lang="en-US" altLang="ko-KR" sz="3600" dirty="0" smtClean="0"/>
              <a:t>x 30</a:t>
            </a:r>
            <a:r>
              <a:rPr lang="ko-KR" altLang="en-US" sz="3600" dirty="0" smtClean="0"/>
              <a:t>초 </a:t>
            </a:r>
            <a:r>
              <a:rPr lang="en-US" altLang="ko-KR" sz="3600" dirty="0" smtClean="0"/>
              <a:t>= 63000</a:t>
            </a:r>
            <a:r>
              <a:rPr lang="ko-KR" altLang="en-US" sz="3600" dirty="0" smtClean="0"/>
              <a:t>초 </a:t>
            </a:r>
            <a:r>
              <a:rPr lang="en-US" altLang="ko-KR" sz="3600" dirty="0" smtClean="0"/>
              <a:t>= 17</a:t>
            </a:r>
            <a:r>
              <a:rPr lang="ko-KR" altLang="en-US" sz="3600" dirty="0" smtClean="0"/>
              <a:t>시간 </a:t>
            </a:r>
            <a:r>
              <a:rPr lang="en-US" altLang="ko-KR" sz="3600" dirty="0" smtClean="0"/>
              <a:t>30</a:t>
            </a:r>
            <a:r>
              <a:rPr lang="ko-KR" altLang="en-US" sz="3600" dirty="0" smtClean="0"/>
              <a:t>분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2386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406334"/>
            <a:ext cx="7886702" cy="40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074" name="Picture 2" descr="내 마음은 왜 이럴까?] 나는 너를 의심한다 : 동아사이언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187116"/>
            <a:ext cx="5238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7" y="995023"/>
            <a:ext cx="720190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4098" name="Picture 2" descr="현대 컴퓨터 만화 컴퓨터에 대한 스톡 벡터 아트 및 기타 이미지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85" y="848406"/>
            <a:ext cx="285115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현대 컴퓨터 만화 컴퓨터에 대한 스톡 벡터 아트 및 기타 이미지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39" y="848406"/>
            <a:ext cx="285115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현대 컴퓨터 만화 컴퓨터에 대한 스톡 벡터 아트 및 기타 이미지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85" y="3602379"/>
            <a:ext cx="285115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현대 컴퓨터 만화 컴퓨터에 대한 스톡 벡터 아트 및 기타 이미지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39" y="3602379"/>
            <a:ext cx="285115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8" y="2676638"/>
            <a:ext cx="2396470" cy="12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AutoShape 6" descr="데이터베이스 시스템 개요 - 기본 용어(데이터, 정보, DB, DBMS, DBS, 스키마, 상태)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데이터베이스 시스템 개요 - 기본 용어(데이터, 정보, DB, DBMS, DBS, 스키마, 상태) : 네이버 블로그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30" name="Picture 10" descr="데이터베이스 시스템 개요 - 기본 용어(데이터, 정보, DB, DBMS, DBS, 스키마, 상태)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83" y="2420536"/>
            <a:ext cx="1459367" cy="17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2775" y="2044223"/>
            <a:ext cx="23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CRAWLING MACHINE 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775" y="4154588"/>
            <a:ext cx="23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CRAWLING MACHINE 2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7" idx="3"/>
          </p:cNvCxnSpPr>
          <p:nvPr/>
        </p:nvCxnSpPr>
        <p:spPr>
          <a:xfrm>
            <a:off x="2963611" y="2228889"/>
            <a:ext cx="2813075" cy="88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9" idx="3"/>
          </p:cNvCxnSpPr>
          <p:nvPr/>
        </p:nvCxnSpPr>
        <p:spPr>
          <a:xfrm flipV="1">
            <a:off x="2963611" y="3293661"/>
            <a:ext cx="2813075" cy="1045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0935" y="5273652"/>
            <a:ext cx="267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WEB APPLICATION SERVER</a:t>
            </a:r>
            <a:br>
              <a:rPr lang="en-US" altLang="ko-KR" dirty="0" smtClean="0"/>
            </a:br>
            <a:r>
              <a:rPr lang="en-US" altLang="ko-KR" dirty="0" smtClean="0"/>
              <a:t>(Django)</a:t>
            </a:r>
            <a:endParaRPr lang="ko-KR" altLang="en-US" dirty="0"/>
          </a:p>
        </p:txBody>
      </p:sp>
      <p:cxnSp>
        <p:nvCxnSpPr>
          <p:cNvPr id="19" name="직선 연결선 18"/>
          <p:cNvCxnSpPr>
            <a:stCxn id="16" idx="0"/>
          </p:cNvCxnSpPr>
          <p:nvPr/>
        </p:nvCxnSpPr>
        <p:spPr>
          <a:xfrm flipV="1">
            <a:off x="5119443" y="4072163"/>
            <a:ext cx="1121700" cy="120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3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ysql] Case PIV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07010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170" name="Picture 2" descr="Come funziona un database SQLite? - Gianluca Tramontana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4" y="994752"/>
            <a:ext cx="4111625" cy="215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 rot="3480236">
            <a:off x="3222171" y="3338286"/>
            <a:ext cx="1483179" cy="711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4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146" name="Picture 2" descr="감사합니다 이미지 모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31" y="184331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A4F0F5-65CE-49DF-8D5B-7355AA3D5065}"/>
              </a:ext>
            </a:extLst>
          </p:cNvPr>
          <p:cNvSpPr txBox="1"/>
          <p:nvPr/>
        </p:nvSpPr>
        <p:spPr>
          <a:xfrm>
            <a:off x="761999" y="2413337"/>
            <a:ext cx="34575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D4E6-5D9A-4E95-BCE3-7D170E621E36}"/>
              </a:ext>
            </a:extLst>
          </p:cNvPr>
          <p:cNvSpPr txBox="1"/>
          <p:nvPr/>
        </p:nvSpPr>
        <p:spPr>
          <a:xfrm>
            <a:off x="5591174" y="3429000"/>
            <a:ext cx="1219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3200" b="1" spc="-15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Q&amp;A</a:t>
            </a:r>
            <a:endParaRPr lang="ko-KR" altLang="en-US" sz="3200" b="1" spc="-15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8" y="2676638"/>
            <a:ext cx="2396470" cy="12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0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 smtClean="0"/>
              <a:t>투자</a:t>
            </a:r>
            <a:endParaRPr lang="ko-KR" altLang="en-US" sz="7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28648" y="2354974"/>
            <a:ext cx="7886700" cy="2473701"/>
          </a:xfrm>
        </p:spPr>
        <p:txBody>
          <a:bodyPr>
            <a:normAutofit/>
          </a:bodyPr>
          <a:lstStyle/>
          <a:p>
            <a:r>
              <a:rPr lang="ko-KR" altLang="en-US" sz="7200" dirty="0" smtClean="0"/>
              <a:t>현명한</a:t>
            </a:r>
            <a:r>
              <a:rPr lang="en-US" altLang="ko-KR" sz="7200" dirty="0" smtClean="0"/>
              <a:t/>
            </a:r>
            <a:br>
              <a:rPr lang="en-US" altLang="ko-KR" sz="7200" dirty="0" smtClean="0"/>
            </a:br>
            <a:r>
              <a:rPr lang="ko-KR" altLang="en-US" sz="7200" dirty="0" smtClean="0"/>
              <a:t>동기 여러분</a:t>
            </a:r>
            <a:r>
              <a:rPr lang="en-US" altLang="ko-KR" sz="7200" dirty="0" smtClean="0"/>
              <a:t>!</a:t>
            </a:r>
            <a:endParaRPr lang="ko-KR" altLang="en-US" sz="7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" y="501649"/>
            <a:ext cx="8782052" cy="58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28" y="328863"/>
            <a:ext cx="7067744" cy="6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645</Words>
  <Application>Microsoft Office PowerPoint</Application>
  <PresentationFormat>화면 슬라이드 쇼(4:3)</PresentationFormat>
  <Paragraphs>408</Paragraphs>
  <Slides>43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HY목각파임B</vt:lpstr>
      <vt:lpstr>맑은 고딕</vt:lpstr>
      <vt:lpstr>맑은 고딕 Semilight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투자</vt:lpstr>
      <vt:lpstr>현명한 동기 여러분!</vt:lpstr>
      <vt:lpstr>PowerPoint 프레젠테이션</vt:lpstr>
      <vt:lpstr>PowerPoint 프레젠테이션</vt:lpstr>
      <vt:lpstr>PowerPoint 프레젠테이션</vt:lpstr>
      <vt:lpstr>RAPA+PEOPLE</vt:lpstr>
      <vt:lpstr>RAAPLE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ChoiJIAN</dc:creator>
  <cp:lastModifiedBy>PC021</cp:lastModifiedBy>
  <cp:revision>46</cp:revision>
  <dcterms:created xsi:type="dcterms:W3CDTF">2021-09-11T06:14:34Z</dcterms:created>
  <dcterms:modified xsi:type="dcterms:W3CDTF">2021-11-16T05:31:25Z</dcterms:modified>
</cp:coreProperties>
</file>